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9144000" cy="5143500" type="screen16x9"/>
  <p:notesSz cx="6858000" cy="9144000"/>
  <p:embeddedFontLst>
    <p:embeddedFont>
      <p:font typeface="Roboto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359705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4059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3386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9913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1146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7999" cy="3163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390525" y="489650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Pakistan Gaming Network (PGN)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572700" y="1611125"/>
            <a:ext cx="1998600" cy="121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sz="3200" dirty="0"/>
              <a:t>The team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endParaRPr dirty="0"/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endParaRPr dirty="0"/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69" name="Shape 69" descr="15179042_10211092531492962_3137630694612264467_n.jpg"/>
          <p:cNvPicPr preferRelativeResize="0"/>
          <p:nvPr/>
        </p:nvPicPr>
        <p:blipFill rotWithShape="1">
          <a:blip r:embed="rId3">
            <a:alphaModFix/>
          </a:blip>
          <a:srcRect t="49" b="49"/>
          <a:stretch/>
        </p:blipFill>
        <p:spPr>
          <a:xfrm>
            <a:off x="828225" y="23562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0" name="Shape 70"/>
          <p:cNvSpPr txBox="1"/>
          <p:nvPr/>
        </p:nvSpPr>
        <p:spPr>
          <a:xfrm>
            <a:off x="810400" y="4000525"/>
            <a:ext cx="2082000" cy="100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Shehryar Raza (BSCS-13020)</a:t>
            </a:r>
          </a:p>
        </p:txBody>
      </p:sp>
      <p:pic>
        <p:nvPicPr>
          <p:cNvPr id="72" name="Shape 72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375" y="23562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3" name="Shape 73"/>
          <p:cNvSpPr txBox="1"/>
          <p:nvPr/>
        </p:nvSpPr>
        <p:spPr>
          <a:xfrm>
            <a:off x="3661812" y="3679825"/>
            <a:ext cx="1998600" cy="1644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Abdul Jalil Mian (BSCS-13062)</a:t>
            </a:r>
          </a:p>
        </p:txBody>
      </p:sp>
      <p:sp>
        <p:nvSpPr>
          <p:cNvPr id="74" name="Shape 74"/>
          <p:cNvSpPr txBox="1"/>
          <p:nvPr/>
        </p:nvSpPr>
        <p:spPr>
          <a:xfrm>
            <a:off x="6477375" y="4035175"/>
            <a:ext cx="1922400" cy="93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Mariyah Kaleem (</a:t>
            </a:r>
            <a:r>
              <a:rPr lang="en" sz="1800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BSCS-13065)</a:t>
            </a:r>
            <a:endParaRPr lang="en"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Shape 69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950" y="2356220"/>
            <a:ext cx="1579586" cy="1644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hape 79" descr="o-ALAN-BRICE-facebook.jpg"/>
          <p:cNvPicPr preferRelativeResize="0"/>
          <p:nvPr/>
        </p:nvPicPr>
        <p:blipFill rotWithShape="1">
          <a:blip r:embed="rId3">
            <a:alphaModFix/>
          </a:blip>
          <a:srcRect l="5555" r="5555"/>
          <a:stretch/>
        </p:blipFill>
        <p:spPr>
          <a:xfrm>
            <a:off x="149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1458450" y="596325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 b="1" dirty="0"/>
              <a:t>Value </a:t>
            </a:r>
            <a:r>
              <a:rPr lang="en" sz="4800" b="1" dirty="0" smtClean="0"/>
              <a:t>Proposition</a:t>
            </a:r>
            <a:br>
              <a:rPr lang="en" sz="4800" b="1" dirty="0" smtClean="0"/>
            </a:br>
            <a:endParaRPr lang="en" sz="4800" b="1" dirty="0"/>
          </a:p>
          <a:p>
            <a:pPr lvl="0" algn="ctr" rtl="0">
              <a:spcBef>
                <a:spcPts val="0"/>
              </a:spcBef>
              <a:buNone/>
            </a:pPr>
            <a:r>
              <a:rPr lang="en" sz="4800" i="1" dirty="0"/>
              <a:t>“Find gamers around you”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Problem Overview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471900" y="1919074"/>
            <a:ext cx="3999900" cy="2967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There is no proper platform in Pakistan to notify gamers about the upcoming tournaments or gamers’ meetup.</a:t>
            </a:r>
          </a:p>
        </p:txBody>
      </p:sp>
      <p:cxnSp>
        <p:nvCxnSpPr>
          <p:cNvPr id="87" name="Shape 87"/>
          <p:cNvCxnSpPr/>
          <p:nvPr/>
        </p:nvCxnSpPr>
        <p:spPr>
          <a:xfrm rot="10800000">
            <a:off x="509400" y="4552225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lg" len="lg"/>
            <a:tailEnd type="none" w="lg" len="lg"/>
          </a:ln>
        </p:spPr>
      </p:cxn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1799" y="1685075"/>
            <a:ext cx="4672199" cy="2632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Shape 93" descr="esport-its-in-the-game.png"/>
          <p:cNvPicPr preferRelativeResize="0"/>
          <p:nvPr/>
        </p:nvPicPr>
        <p:blipFill rotWithShape="1">
          <a:blip r:embed="rId3">
            <a:alphaModFix/>
          </a:blip>
          <a:srcRect l="27668" r="27668"/>
          <a:stretch/>
        </p:blipFill>
        <p:spPr>
          <a:xfrm>
            <a:off x="-9150" y="0"/>
            <a:ext cx="4594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265500" y="314400"/>
            <a:ext cx="4045200" cy="1482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Our app is specially designed to tackle the problems mentioned by sending location based notifications to the users about the events or gamers’ </a:t>
            </a:r>
            <a:r>
              <a:rPr lang="en" sz="2400" dirty="0" smtClean="0"/>
              <a:t>meetups.</a:t>
            </a:r>
            <a:endParaRPr lang="en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smtClean="0"/>
              <a:t>Simple:</a:t>
            </a:r>
            <a:r>
              <a:rPr lang="en-US" dirty="0" smtClean="0"/>
              <a:t> Find upcoming events</a:t>
            </a:r>
            <a:endParaRPr lang="en-GB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smtClean="0"/>
              <a:t>Medium:</a:t>
            </a:r>
            <a:r>
              <a:rPr lang="en-US" dirty="0" smtClean="0"/>
              <a:t> Find players nearby and interact with other users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smtClean="0"/>
              <a:t>Complex:</a:t>
            </a:r>
            <a:r>
              <a:rPr lang="en-US" dirty="0" smtClean="0"/>
              <a:t> Create events and meetups</a:t>
            </a:r>
          </a:p>
        </p:txBody>
      </p:sp>
    </p:spTree>
    <p:extLst>
      <p:ext uri="{BB962C8B-B14F-4D97-AF65-F5344CB8AC3E}">
        <p14:creationId xmlns:p14="http://schemas.microsoft.com/office/powerpoint/2010/main" val="395473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Storyboard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613" y="1840575"/>
            <a:ext cx="4931596" cy="2788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7128" y="1840575"/>
            <a:ext cx="4931596" cy="278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14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Storyboard (cont.)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660" y="1919075"/>
            <a:ext cx="5246580" cy="296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62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YouTube Link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</a:t>
            </a:r>
            <a:r>
              <a:rPr lang="en-US"/>
              <a:t>://youtu.be/M8IStPC_Cug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107</Words>
  <Application>Microsoft Office PowerPoint</Application>
  <PresentationFormat>On-screen Show (16:9)</PresentationFormat>
  <Paragraphs>20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Wingdings</vt:lpstr>
      <vt:lpstr>Roboto</vt:lpstr>
      <vt:lpstr>material</vt:lpstr>
      <vt:lpstr>Pakistan Gaming Network (PGN)</vt:lpstr>
      <vt:lpstr>Value Proposition  “Find gamers around you”</vt:lpstr>
      <vt:lpstr>Problem Overview</vt:lpstr>
      <vt:lpstr>The solution</vt:lpstr>
      <vt:lpstr>Tasks</vt:lpstr>
      <vt:lpstr>Storyboard</vt:lpstr>
      <vt:lpstr>Storyboard (cont.)</vt:lpstr>
      <vt:lpstr>YouTube Link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Pakistan Gaming Network (PGN)</dc:title>
  <cp:lastModifiedBy>Windows User</cp:lastModifiedBy>
  <cp:revision>8</cp:revision>
  <dcterms:modified xsi:type="dcterms:W3CDTF">2017-04-24T10:08:57Z</dcterms:modified>
</cp:coreProperties>
</file>